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11" r:id="rId3"/>
    <p:sldId id="1012" r:id="rId4"/>
    <p:sldId id="1014" r:id="rId5"/>
    <p:sldId id="1019" r:id="rId6"/>
    <p:sldId id="101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Grammar 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重难易错</a:t>
            </a:r>
            <a:r>
              <a:rPr lang="zh-CN" altLang="en-US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突破</a:t>
            </a:r>
            <a:endParaRPr lang="en-US" altLang="zh-CN" sz="400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1. help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的用法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0216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boy help the old woman carry the bags?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这个男孩帮老妇人提袋子了吗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情境导入.EPS" descr="id:21474935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3714" y="1041362"/>
            <a:ext cx="2205960" cy="589417"/>
          </a:xfrm>
          <a:prstGeom prst="rect">
            <a:avLst/>
          </a:prstGeom>
        </p:spPr>
      </p:pic>
      <p:pic>
        <p:nvPicPr>
          <p:cNvPr id="4" name="gyy123.jpg" descr="id:21474967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486694" y="2708920"/>
            <a:ext cx="8424936" cy="233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9860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37344" y="1233208"/>
            <a:ext cx="11515725" cy="4068000"/>
          </a:xfrm>
          <a:prstGeom prst="rect">
            <a:avLst/>
          </a:prstGeom>
          <a:solidFill>
            <a:srgbClr val="CCECFB"/>
          </a:solidFill>
          <a:ln w="19050" algn="ctr">
            <a:solidFill>
              <a:srgbClr val="CCECFB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25脉络梳理.EPS" descr="id:21474935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9560" y="1017184"/>
            <a:ext cx="2592288" cy="669835"/>
          </a:xfrm>
          <a:prstGeom prst="rect">
            <a:avLst/>
          </a:prstGeom>
        </p:spPr>
      </p:pic>
      <p:pic>
        <p:nvPicPr>
          <p:cNvPr id="6" name="M7.EPS" descr="id:214749676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56792"/>
            <a:ext cx="10861040" cy="301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>
            <a:spLocks noGrp="1"/>
          </p:cNvSpPr>
          <p:nvPr>
            <p:ph idx="1"/>
          </p:nvPr>
        </p:nvSpPr>
        <p:spPr>
          <a:xfrm>
            <a:off x="262558" y="2047488"/>
            <a:ext cx="11485848" cy="1949508"/>
          </a:xfrm>
          <a:solidFill>
            <a:srgbClr val="CCECFB"/>
          </a:solidFill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既可用作动词，也可用作名词。作动词时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，可直接接宾语，若接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人称代词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，需使用宾格形式。作名词时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,help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同样表示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。上图是它常见的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一些搭配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093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一、用所给单词的适当形式填空。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find my book?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brother with his homework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teacher clean the classroom last week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with your project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He_________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friend to fix the bike yesterday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进阶训练.EPS" descr="id:21474935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1013312"/>
            <a:ext cx="2349976" cy="6788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134766" y="2403716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help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414686" y="3058502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helps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30710" y="3539544"/>
            <a:ext cx="120257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helped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84153" y="4332044"/>
            <a:ext cx="12330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 help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353943" y="4962413"/>
            <a:ext cx="12025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helped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695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8616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二、按要求完成下列各题。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 helps his mother do the housework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改为同义句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 helps his mother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 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housework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help yourself to the dishes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改为同义句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_________to the dishes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helped clean the bedroom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smtClean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bedroom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74926" y="2575352"/>
            <a:ext cx="86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with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83810" y="3672724"/>
            <a:ext cx="2696572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Help </a:t>
            </a:r>
            <a:r>
              <a:rPr lang="en-US" altLang="zh-CN" smtClean="0">
                <a:cs typeface="Times New Roman" panose="02020603050405020304" pitchFamily="18" charset="0"/>
              </a:rPr>
              <a:t>     yourself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94606" y="5095632"/>
            <a:ext cx="39276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didn’t </a:t>
            </a:r>
            <a:r>
              <a:rPr lang="en-US" altLang="zh-CN" smtClean="0"/>
              <a:t>       help       clean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39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187</Words>
  <Application>Microsoft Office PowerPoint</Application>
  <PresentationFormat>自定义</PresentationFormat>
  <Paragraphs>27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379</cp:revision>
  <dcterms:created xsi:type="dcterms:W3CDTF">2020-11-06T05:24:00Z</dcterms:created>
  <dcterms:modified xsi:type="dcterms:W3CDTF">2025-06-10T02:25:24Z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